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E33D74-F254-BE95-1F6E-81441158F377}" v="176" dt="2023-12-04T19:17:45.584"/>
    <p1510:client id="{CB6608C7-43D7-71E6-2DEE-A248465A340C}" v="83" dt="2023-12-04T14:59:23.0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cretary St Brigids Dublin LGFA" userId="S::stbrigids.dublin@lgfa.ie::e2a1f577-ddd8-4832-a491-e94433706b75" providerId="AD" clId="Web-{23E33D74-F254-BE95-1F6E-81441158F377}"/>
    <pc:docChg chg="modSld">
      <pc:chgData name="Secretary St Brigids Dublin LGFA" userId="S::stbrigids.dublin@lgfa.ie::e2a1f577-ddd8-4832-a491-e94433706b75" providerId="AD" clId="Web-{23E33D74-F254-BE95-1F6E-81441158F377}" dt="2023-12-04T19:17:45.584" v="167"/>
      <pc:docMkLst>
        <pc:docMk/>
      </pc:docMkLst>
      <pc:sldChg chg="modSp">
        <pc:chgData name="Secretary St Brigids Dublin LGFA" userId="S::stbrigids.dublin@lgfa.ie::e2a1f577-ddd8-4832-a491-e94433706b75" providerId="AD" clId="Web-{23E33D74-F254-BE95-1F6E-81441158F377}" dt="2023-12-04T19:17:45.584" v="167"/>
        <pc:sldMkLst>
          <pc:docMk/>
          <pc:sldMk cId="109857222" sldId="256"/>
        </pc:sldMkLst>
        <pc:graphicFrameChg chg="mod modGraphic">
          <ac:chgData name="Secretary St Brigids Dublin LGFA" userId="S::stbrigids.dublin@lgfa.ie::e2a1f577-ddd8-4832-a491-e94433706b75" providerId="AD" clId="Web-{23E33D74-F254-BE95-1F6E-81441158F377}" dt="2023-12-04T19:17:45.584" v="167"/>
          <ac:graphicFrameMkLst>
            <pc:docMk/>
            <pc:sldMk cId="109857222" sldId="256"/>
            <ac:graphicFrameMk id="5" creationId="{66F4940D-25A5-471A-4E95-A2E31A478B83}"/>
          </ac:graphicFrameMkLst>
        </pc:graphicFrameChg>
      </pc:sldChg>
      <pc:sldChg chg="modSp">
        <pc:chgData name="Secretary St Brigids Dublin LGFA" userId="S::stbrigids.dublin@lgfa.ie::e2a1f577-ddd8-4832-a491-e94433706b75" providerId="AD" clId="Web-{23E33D74-F254-BE95-1F6E-81441158F377}" dt="2023-12-04T19:16:27.282" v="161"/>
        <pc:sldMkLst>
          <pc:docMk/>
          <pc:sldMk cId="2202184333" sldId="257"/>
        </pc:sldMkLst>
        <pc:graphicFrameChg chg="mod modGraphic">
          <ac:chgData name="Secretary St Brigids Dublin LGFA" userId="S::stbrigids.dublin@lgfa.ie::e2a1f577-ddd8-4832-a491-e94433706b75" providerId="AD" clId="Web-{23E33D74-F254-BE95-1F6E-81441158F377}" dt="2023-12-04T19:16:27.282" v="161"/>
          <ac:graphicFrameMkLst>
            <pc:docMk/>
            <pc:sldMk cId="2202184333" sldId="257"/>
            <ac:graphicFrameMk id="5" creationId="{72138488-DA2A-B4C5-FFE0-0DA94D7C3089}"/>
          </ac:graphicFrameMkLst>
        </pc:graphicFrameChg>
      </pc:sldChg>
    </pc:docChg>
  </pc:docChgLst>
  <pc:docChgLst>
    <pc:chgData name="Secretary St Brigids Dublin LGFA" userId="S::stbrigids.dublin@lgfa.ie::e2a1f577-ddd8-4832-a491-e94433706b75" providerId="AD" clId="Web-{CB6608C7-43D7-71E6-2DEE-A248465A340C}"/>
    <pc:docChg chg="addSld modSld">
      <pc:chgData name="Secretary St Brigids Dublin LGFA" userId="S::stbrigids.dublin@lgfa.ie::e2a1f577-ddd8-4832-a491-e94433706b75" providerId="AD" clId="Web-{CB6608C7-43D7-71E6-2DEE-A248465A340C}" dt="2023-12-04T14:59:20.839" v="80"/>
      <pc:docMkLst>
        <pc:docMk/>
      </pc:docMkLst>
      <pc:sldChg chg="addSp delSp modSp">
        <pc:chgData name="Secretary St Brigids Dublin LGFA" userId="S::stbrigids.dublin@lgfa.ie::e2a1f577-ddd8-4832-a491-e94433706b75" providerId="AD" clId="Web-{CB6608C7-43D7-71E6-2DEE-A248465A340C}" dt="2023-12-04T14:57:34.632" v="42"/>
        <pc:sldMkLst>
          <pc:docMk/>
          <pc:sldMk cId="109857222" sldId="256"/>
        </pc:sldMkLst>
        <pc:spChg chg="del">
          <ac:chgData name="Secretary St Brigids Dublin LGFA" userId="S::stbrigids.dublin@lgfa.ie::e2a1f577-ddd8-4832-a491-e94433706b75" providerId="AD" clId="Web-{CB6608C7-43D7-71E6-2DEE-A248465A340C}" dt="2023-12-04T14:56:44.975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Secretary St Brigids Dublin LGFA" userId="S::stbrigids.dublin@lgfa.ie::e2a1f577-ddd8-4832-a491-e94433706b75" providerId="AD" clId="Web-{CB6608C7-43D7-71E6-2DEE-A248465A340C}" dt="2023-12-04T14:56:48.850" v="1"/>
          <ac:spMkLst>
            <pc:docMk/>
            <pc:sldMk cId="109857222" sldId="256"/>
            <ac:spMk id="3" creationId="{00000000-0000-0000-0000-000000000000}"/>
          </ac:spMkLst>
        </pc:spChg>
        <pc:graphicFrameChg chg="add mod modGraphic">
          <ac:chgData name="Secretary St Brigids Dublin LGFA" userId="S::stbrigids.dublin@lgfa.ie::e2a1f577-ddd8-4832-a491-e94433706b75" providerId="AD" clId="Web-{CB6608C7-43D7-71E6-2DEE-A248465A340C}" dt="2023-12-04T14:57:34.632" v="42"/>
          <ac:graphicFrameMkLst>
            <pc:docMk/>
            <pc:sldMk cId="109857222" sldId="256"/>
            <ac:graphicFrameMk id="5" creationId="{66F4940D-25A5-471A-4E95-A2E31A478B83}"/>
          </ac:graphicFrameMkLst>
        </pc:graphicFrameChg>
      </pc:sldChg>
      <pc:sldChg chg="addSp delSp modSp new">
        <pc:chgData name="Secretary St Brigids Dublin LGFA" userId="S::stbrigids.dublin@lgfa.ie::e2a1f577-ddd8-4832-a491-e94433706b75" providerId="AD" clId="Web-{CB6608C7-43D7-71E6-2DEE-A248465A340C}" dt="2023-12-04T14:59:20.839" v="80"/>
        <pc:sldMkLst>
          <pc:docMk/>
          <pc:sldMk cId="2202184333" sldId="257"/>
        </pc:sldMkLst>
        <pc:spChg chg="del">
          <ac:chgData name="Secretary St Brigids Dublin LGFA" userId="S::stbrigids.dublin@lgfa.ie::e2a1f577-ddd8-4832-a491-e94433706b75" providerId="AD" clId="Web-{CB6608C7-43D7-71E6-2DEE-A248465A340C}" dt="2023-12-04T14:57:48.445" v="44"/>
          <ac:spMkLst>
            <pc:docMk/>
            <pc:sldMk cId="2202184333" sldId="257"/>
            <ac:spMk id="2" creationId="{15B7A69B-D4FB-9088-9895-42588BFFC328}"/>
          </ac:spMkLst>
        </pc:spChg>
        <pc:spChg chg="del mod">
          <ac:chgData name="Secretary St Brigids Dublin LGFA" userId="S::stbrigids.dublin@lgfa.ie::e2a1f577-ddd8-4832-a491-e94433706b75" providerId="AD" clId="Web-{CB6608C7-43D7-71E6-2DEE-A248465A340C}" dt="2023-12-04T14:57:52.617" v="46"/>
          <ac:spMkLst>
            <pc:docMk/>
            <pc:sldMk cId="2202184333" sldId="257"/>
            <ac:spMk id="3" creationId="{9F7CC763-11F8-E7D6-965D-48A6A12A87A0}"/>
          </ac:spMkLst>
        </pc:spChg>
        <pc:graphicFrameChg chg="add mod modGraphic">
          <ac:chgData name="Secretary St Brigids Dublin LGFA" userId="S::stbrigids.dublin@lgfa.ie::e2a1f577-ddd8-4832-a491-e94433706b75" providerId="AD" clId="Web-{CB6608C7-43D7-71E6-2DEE-A248465A340C}" dt="2023-12-04T14:59:20.839" v="80"/>
          <ac:graphicFrameMkLst>
            <pc:docMk/>
            <pc:sldMk cId="2202184333" sldId="257"/>
            <ac:graphicFrameMk id="5" creationId="{72138488-DA2A-B4C5-FFE0-0DA94D7C308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F4940D-25A5-471A-4E95-A2E31A478B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21350"/>
              </p:ext>
            </p:extLst>
          </p:nvPr>
        </p:nvGraphicFramePr>
        <p:xfrm>
          <a:off x="668215" y="539261"/>
          <a:ext cx="10706798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524">
                  <a:extLst>
                    <a:ext uri="{9D8B030D-6E8A-4147-A177-3AD203B41FA5}">
                      <a16:colId xmlns:a16="http://schemas.microsoft.com/office/drawing/2014/main" val="3627042201"/>
                    </a:ext>
                  </a:extLst>
                </a:gridCol>
                <a:gridCol w="5132186">
                  <a:extLst>
                    <a:ext uri="{9D8B030D-6E8A-4147-A177-3AD203B41FA5}">
                      <a16:colId xmlns:a16="http://schemas.microsoft.com/office/drawing/2014/main" val="2482668635"/>
                    </a:ext>
                  </a:extLst>
                </a:gridCol>
                <a:gridCol w="1853088">
                  <a:extLst>
                    <a:ext uri="{9D8B030D-6E8A-4147-A177-3AD203B41FA5}">
                      <a16:colId xmlns:a16="http://schemas.microsoft.com/office/drawing/2014/main" val="2163005101"/>
                    </a:ext>
                  </a:extLst>
                </a:gridCol>
              </a:tblGrid>
              <a:tr h="11997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Registration Plan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Detail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Cost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0237789"/>
                  </a:ext>
                </a:extLst>
              </a:tr>
              <a:tr h="3847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Adult (1) Player 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18 years and over. Full member with voting rights. Annual Lotto entry available (fill out form in bar).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€280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36340"/>
                  </a:ext>
                </a:extLst>
              </a:tr>
              <a:tr h="42573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Adult (2) Player Fulltime Student/Unwaged 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18 years and over. Student Card MUST be emailed to </a:t>
                      </a:r>
                      <a:r>
                        <a:rPr lang="en-GB" sz="12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registrar.stbrigids.dublin@gaa.ie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 to complete registration. Full member with voting rights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€150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397495"/>
                  </a:ext>
                </a:extLst>
              </a:tr>
              <a:tr h="42573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Adult (3) Non-player Full Member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Non-playing adult members/Mentors &amp; Committee member. Full member with voting rights. 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€100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302424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Adult (4) Non-player Social Member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Non-playing adult members/Mentors &amp; Committee member. No voting rights. 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€70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37043"/>
                  </a:ext>
                </a:extLst>
              </a:tr>
              <a:tr h="21049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Adult (5) Senior Citizen 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65 years and over. Full member with voting rights.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€20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81114"/>
                  </a:ext>
                </a:extLst>
              </a:tr>
              <a:tr h="21049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Family Membership (A) - 1 Juvenile and 1 Parent Full member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1 Child under 18 years. Parent is full member with voting rights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€230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078402"/>
                  </a:ext>
                </a:extLst>
              </a:tr>
              <a:tr h="210493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Family Membership (B) - 2 Juveniles (incl. Nursery) and 1 Parent Full member 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2 Children under 18 years. Parent is full member with voting rights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€380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8240471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Family Membership (C) - 3 plus Juveniles (incl. Nursery) and 1 Parent Full member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3 Children or more under 18 years. Parent is full member with voting rights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€430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498380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Family Membership (D) – Membership 2</a:t>
                      </a: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nd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 Parent. Full Membership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Nonplaying 2nd parent Guardian. Parent is full member with voting rights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€55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917750"/>
                  </a:ext>
                </a:extLst>
              </a:tr>
              <a:tr h="3181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Family Membership (E) – Membership 2</a:t>
                      </a:r>
                      <a:r>
                        <a:rPr lang="en-GB" sz="8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nd</a:t>
                      </a:r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 Parent. Social Member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Nonplaying 2nd parent Guardian. Parent is social member with no voting rights.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€30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2273614"/>
                  </a:ext>
                </a:extLst>
              </a:tr>
              <a:tr h="384762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Family Membership (F) – Playing parent(s) with 2 or more Full time Students and / or Juveniles (incl. Nursery)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Playing parent(s), 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2 or more full time students aged 18 and over (Student Card must be submitted) and / or 2 or more children under 18 years (including Nursery). Playing parent(s) full member with voting rights.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€500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413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2138488-DA2A-B4C5-FFE0-0DA94D7C30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876145"/>
              </p:ext>
            </p:extLst>
          </p:nvPr>
        </p:nvGraphicFramePr>
        <p:xfrm>
          <a:off x="1242646" y="1066800"/>
          <a:ext cx="10463519" cy="397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0808">
                  <a:extLst>
                    <a:ext uri="{9D8B030D-6E8A-4147-A177-3AD203B41FA5}">
                      <a16:colId xmlns:a16="http://schemas.microsoft.com/office/drawing/2014/main" val="2056055597"/>
                    </a:ext>
                  </a:extLst>
                </a:gridCol>
                <a:gridCol w="5312024">
                  <a:extLst>
                    <a:ext uri="{9D8B030D-6E8A-4147-A177-3AD203B41FA5}">
                      <a16:colId xmlns:a16="http://schemas.microsoft.com/office/drawing/2014/main" val="256167015"/>
                    </a:ext>
                  </a:extLst>
                </a:gridCol>
                <a:gridCol w="1590687">
                  <a:extLst>
                    <a:ext uri="{9D8B030D-6E8A-4147-A177-3AD203B41FA5}">
                      <a16:colId xmlns:a16="http://schemas.microsoft.com/office/drawing/2014/main" val="1008533287"/>
                    </a:ext>
                  </a:extLst>
                </a:gridCol>
              </a:tblGrid>
              <a:tr h="25717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Registration Plan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Detail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1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Cost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824141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Family Membership (G) - 1 Juvenile and 1 Parent Social member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1 Child under 18 years. Parent is social member and has no voting rights.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€200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136439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Family Membership (H) - 2 Juveniles (incl. Nursery) and 1 Parent Social member 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2 Children under 18 years. Parent is social member and has no voting rights.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€350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4386810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Family Membership (I) - 3 plus Juveniles (incl. Nursery) and 1 Parent Social member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3 Children or more under 18 years. Parent is social member and has no voting rights.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€400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218943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Handball only – Adult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18 years and over. Player is full member with voting rights.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€150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75295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Handball only – Juvenile playing handball only plus 1 social parent.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Player under 18 years. Parent is social member and has no voting rights.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€75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09641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Nursery (Children born 2017 to 2020) and 1 Parent full member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Children born in 2017 to 2020.  Parent is full member with voting rights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€130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814383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Nursery (Children born 2017 to 2020) and 1 parent social member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Children born in 2017 to 2020. Parent is social member with no voting rights.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GB" sz="1200" b="0" i="0" dirty="0">
                          <a:solidFill>
                            <a:srgbClr val="000000"/>
                          </a:solidFill>
                          <a:effectLst/>
                          <a:latin typeface="Aptos"/>
                        </a:rPr>
                        <a:t>€100</a:t>
                      </a:r>
                      <a:endParaRPr lang="en-GB" b="0" i="0" dirty="0">
                        <a:solidFill>
                          <a:srgbClr val="000000"/>
                        </a:solidFill>
                        <a:effectLst/>
                        <a:latin typeface="Aptos"/>
                      </a:endParaRPr>
                    </a:p>
                  </a:txBody>
                  <a:tcPr>
                    <a:lnL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743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184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</cp:revision>
  <dcterms:created xsi:type="dcterms:W3CDTF">2023-12-04T14:55:55Z</dcterms:created>
  <dcterms:modified xsi:type="dcterms:W3CDTF">2023-12-04T19:17:46Z</dcterms:modified>
</cp:coreProperties>
</file>