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E0A499-6A96-432E-A5A6-BE2B52B53052}" v="7" dt="2024-12-03T17:21:06.7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75" d="100"/>
          <a:sy n="75" d="100"/>
        </p:scale>
        <p:origin x="62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iara Fitzgerald" userId="840de71573313006" providerId="LiveId" clId="{24E0A499-6A96-432E-A5A6-BE2B52B53052}"/>
    <pc:docChg chg="undo custSel delSld modSld">
      <pc:chgData name="Ciara Fitzgerald" userId="840de71573313006" providerId="LiveId" clId="{24E0A499-6A96-432E-A5A6-BE2B52B53052}" dt="2024-12-03T17:25:17.337" v="253"/>
      <pc:docMkLst>
        <pc:docMk/>
      </pc:docMkLst>
      <pc:sldChg chg="modSp mod">
        <pc:chgData name="Ciara Fitzgerald" userId="840de71573313006" providerId="LiveId" clId="{24E0A499-6A96-432E-A5A6-BE2B52B53052}" dt="2024-12-03T17:25:17.337" v="253"/>
        <pc:sldMkLst>
          <pc:docMk/>
          <pc:sldMk cId="109857222" sldId="256"/>
        </pc:sldMkLst>
        <pc:graphicFrameChg chg="mod modGraphic">
          <ac:chgData name="Ciara Fitzgerald" userId="840de71573313006" providerId="LiveId" clId="{24E0A499-6A96-432E-A5A6-BE2B52B53052}" dt="2024-12-03T17:25:17.337" v="253"/>
          <ac:graphicFrameMkLst>
            <pc:docMk/>
            <pc:sldMk cId="109857222" sldId="256"/>
            <ac:graphicFrameMk id="5" creationId="{66F4940D-25A5-471A-4E95-A2E31A478B83}"/>
          </ac:graphicFrameMkLst>
        </pc:graphicFrameChg>
      </pc:sldChg>
      <pc:sldChg chg="modSp del mod">
        <pc:chgData name="Ciara Fitzgerald" userId="840de71573313006" providerId="LiveId" clId="{24E0A499-6A96-432E-A5A6-BE2B52B53052}" dt="2024-12-03T17:11:49.579" v="147" actId="2696"/>
        <pc:sldMkLst>
          <pc:docMk/>
          <pc:sldMk cId="2202184333" sldId="257"/>
        </pc:sldMkLst>
        <pc:graphicFrameChg chg="modGraphic">
          <ac:chgData name="Ciara Fitzgerald" userId="840de71573313006" providerId="LiveId" clId="{24E0A499-6A96-432E-A5A6-BE2B52B53052}" dt="2024-12-03T17:09:22.986" v="127" actId="2165"/>
          <ac:graphicFrameMkLst>
            <pc:docMk/>
            <pc:sldMk cId="2202184333" sldId="257"/>
            <ac:graphicFrameMk id="5" creationId="{72138488-DA2A-B4C5-FFE0-0DA94D7C3089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6F4940D-25A5-471A-4E95-A2E31A478B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258605"/>
              </p:ext>
            </p:extLst>
          </p:nvPr>
        </p:nvGraphicFramePr>
        <p:xfrm>
          <a:off x="412577" y="283619"/>
          <a:ext cx="11445127" cy="63235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1524">
                  <a:extLst>
                    <a:ext uri="{9D8B030D-6E8A-4147-A177-3AD203B41FA5}">
                      <a16:colId xmlns:a16="http://schemas.microsoft.com/office/drawing/2014/main" val="3627042201"/>
                    </a:ext>
                  </a:extLst>
                </a:gridCol>
                <a:gridCol w="6661719">
                  <a:extLst>
                    <a:ext uri="{9D8B030D-6E8A-4147-A177-3AD203B41FA5}">
                      <a16:colId xmlns:a16="http://schemas.microsoft.com/office/drawing/2014/main" val="2482668635"/>
                    </a:ext>
                  </a:extLst>
                </a:gridCol>
                <a:gridCol w="1061884">
                  <a:extLst>
                    <a:ext uri="{9D8B030D-6E8A-4147-A177-3AD203B41FA5}">
                      <a16:colId xmlns:a16="http://schemas.microsoft.com/office/drawing/2014/main" val="2163005101"/>
                    </a:ext>
                  </a:extLst>
                </a:gridCol>
              </a:tblGrid>
              <a:tr h="119977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1" i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Registration Plan</a:t>
                      </a:r>
                      <a:endParaRPr lang="en-GB" b="0" i="0" dirty="0">
                        <a:solidFill>
                          <a:srgbClr val="000000"/>
                        </a:solidFill>
                        <a:effectLst/>
                        <a:latin typeface="Aptos"/>
                      </a:endParaRPr>
                    </a:p>
                  </a:txBody>
                  <a:tcPr>
                    <a:lnL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1" i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Detail</a:t>
                      </a:r>
                      <a:endParaRPr lang="en-GB" b="0" i="0" dirty="0">
                        <a:solidFill>
                          <a:srgbClr val="000000"/>
                        </a:solidFill>
                        <a:effectLst/>
                        <a:latin typeface="Aptos"/>
                      </a:endParaRPr>
                    </a:p>
                  </a:txBody>
                  <a:tcPr>
                    <a:lnL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1" i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Cost</a:t>
                      </a:r>
                      <a:endParaRPr lang="en-GB" b="0" i="0" dirty="0">
                        <a:solidFill>
                          <a:srgbClr val="000000"/>
                        </a:solidFill>
                        <a:effectLst/>
                        <a:latin typeface="Aptos"/>
                      </a:endParaRPr>
                    </a:p>
                  </a:txBody>
                  <a:tcPr>
                    <a:lnL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0237789"/>
                  </a:ext>
                </a:extLst>
              </a:tr>
              <a:tr h="384762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Adult (1) Player </a:t>
                      </a:r>
                    </a:p>
                  </a:txBody>
                  <a:tcPr>
                    <a:lnL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18 years and over. Full member with voting rights. Annual Lotto entry available.</a:t>
                      </a:r>
                    </a:p>
                  </a:txBody>
                  <a:tcPr>
                    <a:lnL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€280</a:t>
                      </a:r>
                    </a:p>
                  </a:txBody>
                  <a:tcPr>
                    <a:lnL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36340"/>
                  </a:ext>
                </a:extLst>
              </a:tr>
              <a:tr h="425739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Adult (2) Player Fulltime Student/Unwaged </a:t>
                      </a:r>
                    </a:p>
                  </a:txBody>
                  <a:tcPr>
                    <a:lnL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18 years and over. Student Card MUST be emailed to </a:t>
                      </a:r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registrar.stbrigids.dublin@gaa.ie</a:t>
                      </a:r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 to complete registration. Full member with voting rights</a:t>
                      </a:r>
                    </a:p>
                  </a:txBody>
                  <a:tcPr>
                    <a:lnL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€150</a:t>
                      </a:r>
                    </a:p>
                  </a:txBody>
                  <a:tcPr>
                    <a:lnL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397495"/>
                  </a:ext>
                </a:extLst>
              </a:tr>
              <a:tr h="425739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Adult (3) Non-player Full Member</a:t>
                      </a:r>
                    </a:p>
                  </a:txBody>
                  <a:tcPr>
                    <a:lnL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Non-playing adult members/Mentors &amp; Committee member. Full member with voting rights. </a:t>
                      </a:r>
                    </a:p>
                  </a:txBody>
                  <a:tcPr>
                    <a:lnL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€100</a:t>
                      </a:r>
                    </a:p>
                  </a:txBody>
                  <a:tcPr>
                    <a:lnL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5302424"/>
                  </a:ext>
                </a:extLst>
              </a:tr>
              <a:tr h="318116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Adult (4) Non-player Social Member</a:t>
                      </a:r>
                    </a:p>
                  </a:txBody>
                  <a:tcPr>
                    <a:lnL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Non-playing adult members/Mentors &amp; Committee member. No voting rights. </a:t>
                      </a:r>
                    </a:p>
                  </a:txBody>
                  <a:tcPr>
                    <a:lnL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€70</a:t>
                      </a:r>
                    </a:p>
                  </a:txBody>
                  <a:tcPr>
                    <a:lnL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37043"/>
                  </a:ext>
                </a:extLst>
              </a:tr>
              <a:tr h="210493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Adult (5) Senior Citizen </a:t>
                      </a:r>
                    </a:p>
                  </a:txBody>
                  <a:tcPr>
                    <a:lnL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65 years and over. Full member with voting rights.</a:t>
                      </a:r>
                    </a:p>
                  </a:txBody>
                  <a:tcPr>
                    <a:lnL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€20</a:t>
                      </a:r>
                    </a:p>
                  </a:txBody>
                  <a:tcPr>
                    <a:lnL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481114"/>
                  </a:ext>
                </a:extLst>
              </a:tr>
              <a:tr h="210493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Family Membership (A) - 1 Juvenile and 1 Parent Full member</a:t>
                      </a:r>
                    </a:p>
                  </a:txBody>
                  <a:tcPr>
                    <a:lnL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 Child under 18 years. Parent is full member with voting rights</a:t>
                      </a:r>
                    </a:p>
                  </a:txBody>
                  <a:tcPr>
                    <a:lnL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€245</a:t>
                      </a:r>
                    </a:p>
                  </a:txBody>
                  <a:tcPr>
                    <a:lnL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078402"/>
                  </a:ext>
                </a:extLst>
              </a:tr>
              <a:tr h="210493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Family Membership (B) - 2 Juveniles (incl. Nursery) and 1 Parent Full member </a:t>
                      </a:r>
                    </a:p>
                  </a:txBody>
                  <a:tcPr>
                    <a:lnL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 Children under 18 years. Parent is full member with voting rights</a:t>
                      </a:r>
                    </a:p>
                  </a:txBody>
                  <a:tcPr>
                    <a:lnL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€400</a:t>
                      </a:r>
                    </a:p>
                  </a:txBody>
                  <a:tcPr>
                    <a:lnL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240471"/>
                  </a:ext>
                </a:extLst>
              </a:tr>
              <a:tr h="318116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Family Membership (C) - 3 plus Juveniles (incl. Nursery) and 1 Parent Full member</a:t>
                      </a:r>
                    </a:p>
                  </a:txBody>
                  <a:tcPr>
                    <a:lnL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3 Children or more under 18 years. Parent is full member with voting rights</a:t>
                      </a:r>
                    </a:p>
                  </a:txBody>
                  <a:tcPr>
                    <a:lnL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€485</a:t>
                      </a:r>
                    </a:p>
                  </a:txBody>
                  <a:tcPr>
                    <a:lnL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3498380"/>
                  </a:ext>
                </a:extLst>
              </a:tr>
              <a:tr h="318116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Family Membership (D) - 2 Parents Full members with 2 or more Full time Students and / or Juveniles.</a:t>
                      </a:r>
                    </a:p>
                  </a:txBody>
                  <a:tcPr>
                    <a:lnL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 Parents (playing or non-playing) Full members with voting rights, 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 or more full time students aged 18 and over (Student Card must be submitted) and / or 2 or more children under 18 years (including Nursery).</a:t>
                      </a:r>
                      <a:endParaRPr lang="en-GB" sz="1200" b="0" i="0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>
                    <a:lnL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€500</a:t>
                      </a:r>
                    </a:p>
                  </a:txBody>
                  <a:tcPr>
                    <a:lnL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134973"/>
                  </a:ext>
                </a:extLst>
              </a:tr>
              <a:tr h="318116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Family Membership (E) – Membership 2nd Parent. Full Membership</a:t>
                      </a:r>
                    </a:p>
                  </a:txBody>
                  <a:tcPr>
                    <a:lnL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Non-playing 2nd parent Guardian. Parent is full member with voting rights</a:t>
                      </a:r>
                    </a:p>
                  </a:txBody>
                  <a:tcPr>
                    <a:lnL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€55</a:t>
                      </a:r>
                    </a:p>
                  </a:txBody>
                  <a:tcPr>
                    <a:lnL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17750"/>
                  </a:ext>
                </a:extLst>
              </a:tr>
              <a:tr h="318116">
                <a:tc>
                  <a:txBody>
                    <a:bodyPr/>
                    <a:lstStyle/>
                    <a:p>
                      <a:pPr algn="l" fontAlgn="base"/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Nursery (Children born 2018 to 2021) and 1 Parent full member</a:t>
                      </a:r>
                    </a:p>
                  </a:txBody>
                  <a:tcPr>
                    <a:lnL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Children born in 2018 to 2021.  Parent is full member with voting rights</a:t>
                      </a:r>
                    </a:p>
                  </a:txBody>
                  <a:tcPr>
                    <a:lnL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€130</a:t>
                      </a:r>
                    </a:p>
                  </a:txBody>
                  <a:tcPr>
                    <a:lnL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891133"/>
                  </a:ext>
                </a:extLst>
              </a:tr>
              <a:tr h="318116">
                <a:tc>
                  <a:txBody>
                    <a:bodyPr/>
                    <a:lstStyle/>
                    <a:p>
                      <a:pPr algn="l" fontAlgn="base"/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Handball only – Adult</a:t>
                      </a:r>
                    </a:p>
                  </a:txBody>
                  <a:tcPr>
                    <a:lnL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18 years and over. Player is full member with voting rights.</a:t>
                      </a:r>
                    </a:p>
                  </a:txBody>
                  <a:tcPr>
                    <a:lnL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€150</a:t>
                      </a:r>
                    </a:p>
                  </a:txBody>
                  <a:tcPr>
                    <a:lnL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793770"/>
                  </a:ext>
                </a:extLst>
              </a:tr>
              <a:tr h="318116">
                <a:tc>
                  <a:txBody>
                    <a:bodyPr/>
                    <a:lstStyle/>
                    <a:p>
                      <a:pPr algn="l" fontAlgn="base"/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Handball Only (A) – Juvenile playing handball only plus 1 social parent.</a:t>
                      </a:r>
                    </a:p>
                  </a:txBody>
                  <a:tcPr>
                    <a:lnL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Player under 18 years. Parent is social member and has no voting rights.</a:t>
                      </a:r>
                    </a:p>
                  </a:txBody>
                  <a:tcPr>
                    <a:lnL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€75</a:t>
                      </a:r>
                    </a:p>
                  </a:txBody>
                  <a:tcPr>
                    <a:lnL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152145"/>
                  </a:ext>
                </a:extLst>
              </a:tr>
              <a:tr h="318116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Handball Only (B) - 2 Juveniles playing handball only plus 1 social parent</a:t>
                      </a:r>
                      <a:endParaRPr lang="en-US" sz="1200" dirty="0">
                        <a:latin typeface="Aptos" panose="020B0004020202020204" pitchFamily="34" charset="0"/>
                      </a:endParaRPr>
                    </a:p>
                  </a:txBody>
                  <a:tcPr>
                    <a:lnL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 players under 18 years. Parent is social member and has no voting rights.</a:t>
                      </a:r>
                      <a:endParaRPr lang="en-US" sz="1200" dirty="0">
                        <a:latin typeface="Aptos" panose="020B0004020202020204" pitchFamily="34" charset="0"/>
                      </a:endParaRPr>
                    </a:p>
                  </a:txBody>
                  <a:tcPr>
                    <a:lnL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€120</a:t>
                      </a:r>
                    </a:p>
                  </a:txBody>
                  <a:tcPr>
                    <a:lnL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488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436</Words>
  <Application>Microsoft Office PowerPoint</Application>
  <PresentationFormat>Widescreen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Ciara Fitzgerald</cp:lastModifiedBy>
  <cp:revision>69</cp:revision>
  <dcterms:created xsi:type="dcterms:W3CDTF">2023-12-04T14:55:55Z</dcterms:created>
  <dcterms:modified xsi:type="dcterms:W3CDTF">2024-12-03T17:25:21Z</dcterms:modified>
</cp:coreProperties>
</file>