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81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6F4940D-25A5-471A-4E95-A2E31A478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500630"/>
              </p:ext>
            </p:extLst>
          </p:nvPr>
        </p:nvGraphicFramePr>
        <p:xfrm>
          <a:off x="412577" y="283619"/>
          <a:ext cx="11445127" cy="8318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1524">
                  <a:extLst>
                    <a:ext uri="{9D8B030D-6E8A-4147-A177-3AD203B41FA5}">
                      <a16:colId xmlns:a16="http://schemas.microsoft.com/office/drawing/2014/main" val="3627042201"/>
                    </a:ext>
                  </a:extLst>
                </a:gridCol>
                <a:gridCol w="6661719">
                  <a:extLst>
                    <a:ext uri="{9D8B030D-6E8A-4147-A177-3AD203B41FA5}">
                      <a16:colId xmlns:a16="http://schemas.microsoft.com/office/drawing/2014/main" val="2482668635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2163005101"/>
                    </a:ext>
                  </a:extLst>
                </a:gridCol>
              </a:tblGrid>
              <a:tr h="11997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Registration Plan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Detail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Cost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237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Annual Club Lotto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One line in the weekly club lotto for 2026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€80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5644334"/>
                  </a:ext>
                </a:extLst>
              </a:tr>
              <a:tr h="384762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(1) Player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 years and over. Full member with voting rights. Annual Lotto entry available.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€280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36340"/>
                  </a:ext>
                </a:extLst>
              </a:tr>
              <a:tr h="42573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(2) Player Fulltime Student/Unwaged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 years and over. Student Card MUST be emailed to </a:t>
                      </a: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registrar.stbrigids.dublin@gaa.ie</a:t>
                      </a: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to complete registration.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€150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397495"/>
                  </a:ext>
                </a:extLst>
              </a:tr>
              <a:tr h="425739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(3) Non-player Full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Non-playing adult members/Mentors &amp; Committee member. Full member with voting rights.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€100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302424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(4) Non-player Social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Non-playing adult members/Mentors &amp; Committee member. No voting rights.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€70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7043"/>
                  </a:ext>
                </a:extLst>
              </a:tr>
              <a:tr h="21049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Adult (5) Senior Citizen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65 years and over. Full member with voting rights.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€20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481114"/>
                  </a:ext>
                </a:extLst>
              </a:tr>
              <a:tr h="21049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Family Membership (A) - 1 Juvenile and 1 Parent Full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 Child under 18 years. Parent is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€245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078402"/>
                  </a:ext>
                </a:extLst>
              </a:tr>
              <a:tr h="210493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Family Membership (B) - 2 Juveniles (incl. Nursery) and 1 Parent Full member 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 Children under 18 years. Parent is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€400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240471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Family Membership (C) – 3+ Juveniles (incl. Nursery) and 1 Parent Full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 Children or more under 18 years. Parent is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€485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498380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Family Membership (D) - 2 Parents Full members with 2 + Full time Students/Juveniles/Nursery.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 Parents (playing or non-playing) Full members with voting rights, 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 or more full time students aged 18 and over (Student Card must be submitted) and / or 2 or more children under 18 years (including Nursery).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€500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134973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Family Membership (E) – Membership 2nd Parent. Full Membership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Non-playing 2nd parent Guardian. Parent is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€55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17750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Nursery (Children born 2019 to 2022) and 1 Parent full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Children born in 2019 to 2022.  Parent is full member with voting rights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€130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891133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Handball only – Adult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 years and over. Player is full member with voting rights.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€150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793770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Handball Only (A) – Juvenile playing handball only plus 1 social parent.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Player under 18 years. Parent is social member and has no voting rights.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€75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52145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Handball Only (B) - 2 Juveniles playing handball only plus 1 social parent</a:t>
                      </a:r>
                      <a:endParaRPr lang="en-US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 players under 18 years. Parent is social member and has no voting rights.</a:t>
                      </a:r>
                      <a:endParaRPr lang="en-US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€120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488311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Gaelic for Mothers and Others (G4MO) – for those who are already full club members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Insurance cover for those who are already full club members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436609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Gaelic for Mothers and Others (G4MO) – if not already a club member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Insurance cover plus social (non-voting) club membership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€30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967800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Dads and Lads – for those who are already full club members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Insurance cover for those who are already full club members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€15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552693"/>
                  </a:ext>
                </a:extLst>
              </a:tr>
              <a:tr h="31811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Dads and Lads – if not already a club member</a:t>
                      </a:r>
                      <a:endParaRPr lang="en-US" sz="1200" b="1" dirty="0">
                        <a:latin typeface="Aptos" panose="020B0004020202020204" pitchFamily="34" charset="0"/>
                      </a:endParaRP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dirty="0">
                          <a:latin typeface="Aptos" panose="020B0004020202020204" pitchFamily="34" charset="0"/>
                        </a:rPr>
                        <a:t>Insurance cover plus social (non-voting) club membership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€30</a:t>
                      </a:r>
                    </a:p>
                  </a:txBody>
                  <a:tcPr>
                    <a:lnL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523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549</Words>
  <Application>Microsoft Office PowerPoint</Application>
  <PresentationFormat>Widescreen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Ciara Fitzgerald</cp:lastModifiedBy>
  <cp:revision>73</cp:revision>
  <dcterms:created xsi:type="dcterms:W3CDTF">2023-12-04T14:55:55Z</dcterms:created>
  <dcterms:modified xsi:type="dcterms:W3CDTF">2025-12-16T13:41:34Z</dcterms:modified>
</cp:coreProperties>
</file>